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85" r:id="rId4"/>
    <p:sldId id="258" r:id="rId5"/>
    <p:sldId id="259" r:id="rId6"/>
    <p:sldId id="261" r:id="rId7"/>
    <p:sldId id="262" r:id="rId8"/>
    <p:sldId id="264" r:id="rId9"/>
    <p:sldId id="266" r:id="rId10"/>
    <p:sldId id="268" r:id="rId11"/>
    <p:sldId id="270" r:id="rId12"/>
    <p:sldId id="272" r:id="rId13"/>
    <p:sldId id="273" r:id="rId14"/>
    <p:sldId id="274" r:id="rId15"/>
    <p:sldId id="286" r:id="rId16"/>
    <p:sldId id="278" r:id="rId17"/>
    <p:sldId id="279" r:id="rId18"/>
    <p:sldId id="280" r:id="rId19"/>
    <p:sldId id="282" r:id="rId20"/>
    <p:sldId id="284"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media/media4.mp3>
</file>

<file path=ppt/media/media5.mp3>
</file>

<file path=ppt/media/media6.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4.mp3"/><Relationship Id="rId2" Type="http://schemas.openxmlformats.org/officeDocument/2006/relationships/audio" Target="../media/media4.mp3"/><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5.mp3"/><Relationship Id="rId2" Type="http://schemas.openxmlformats.org/officeDocument/2006/relationships/audio" Target="../media/media5.mp3"/><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6.mp3"/><Relationship Id="rId2" Type="http://schemas.openxmlformats.org/officeDocument/2006/relationships/audio" Target="../media/media6.mp3"/><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media" Target="../media/media3.mp3"/><Relationship Id="rId2" Type="http://schemas.openxmlformats.org/officeDocument/2006/relationships/audio" Target="../media/media3.mp3"/><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4135755" y="203200"/>
            <a:ext cx="3919855" cy="2598420"/>
          </a:xfrm>
          <a:prstGeom prst="rect">
            <a:avLst/>
          </a:prstGeom>
        </p:spPr>
      </p:pic>
      <p:sp>
        <p:nvSpPr>
          <p:cNvPr id="4" name="文本框 3"/>
          <p:cNvSpPr txBox="1"/>
          <p:nvPr/>
        </p:nvSpPr>
        <p:spPr>
          <a:xfrm>
            <a:off x="2934970" y="2644775"/>
            <a:ext cx="6323330" cy="1568450"/>
          </a:xfrm>
          <a:prstGeom prst="rect">
            <a:avLst/>
          </a:prstGeom>
          <a:noFill/>
        </p:spPr>
        <p:txBody>
          <a:bodyPr wrap="square" rtlCol="0">
            <a:spAutoFit/>
          </a:bodyPr>
          <a:p>
            <a:r>
              <a:rPr lang="zh-CN" altLang="en-US" sz="9600"/>
              <a:t>阿尔巴尼亚</a:t>
            </a:r>
            <a:endParaRPr lang="zh-CN" altLang="en-US" sz="9600"/>
          </a:p>
        </p:txBody>
      </p:sp>
      <p:sp>
        <p:nvSpPr>
          <p:cNvPr id="5" name="文本框 4"/>
          <p:cNvSpPr txBox="1"/>
          <p:nvPr/>
        </p:nvSpPr>
        <p:spPr>
          <a:xfrm>
            <a:off x="3034030" y="4547870"/>
            <a:ext cx="6124575" cy="368300"/>
          </a:xfrm>
          <a:prstGeom prst="rect">
            <a:avLst/>
          </a:prstGeom>
          <a:noFill/>
        </p:spPr>
        <p:txBody>
          <a:bodyPr wrap="square" rtlCol="0">
            <a:spAutoFit/>
          </a:bodyPr>
          <a:p>
            <a:r>
              <a:rPr lang="en-US" altLang="zh-CN"/>
              <a:t>                                    </a:t>
            </a:r>
            <a:r>
              <a:rPr lang="zh-CN" altLang="en-US"/>
              <a:t>一个奇葩小国的故事</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961390" y="-29845"/>
            <a:ext cx="13330555" cy="6917690"/>
          </a:xfrm>
          <a:prstGeom prst="rect">
            <a:avLst/>
          </a:prstGeom>
        </p:spPr>
      </p:pic>
      <p:pic>
        <p:nvPicPr>
          <p:cNvPr id="4" name="音效：无人能挡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733530" y="-2984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3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035685" y="3175"/>
            <a:ext cx="14632305" cy="6882130"/>
          </a:xfrm>
          <a:prstGeom prst="rect">
            <a:avLst/>
          </a:prstGeom>
        </p:spPr>
      </p:pic>
      <p:pic>
        <p:nvPicPr>
          <p:cNvPr id="3" name="音效：天下无双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2488545" y="238760"/>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034540" y="582930"/>
            <a:ext cx="7861935" cy="4707890"/>
          </a:xfrm>
          <a:prstGeom prst="rect">
            <a:avLst/>
          </a:prstGeom>
          <a:noFill/>
        </p:spPr>
        <p:txBody>
          <a:bodyPr wrap="square" rtlCol="0">
            <a:spAutoFit/>
          </a:bodyPr>
          <a:p>
            <a:r>
              <a:rPr lang="zh-CN" altLang="en-US" sz="6000"/>
              <a:t>经过几十年的努力，阿尔巴尼亚终于与五个大国断绝外交关系并且同时得罪了两大阵营以及不结盟运动国家。。。</a:t>
            </a:r>
            <a:endParaRPr lang="zh-CN" altLang="en-US" sz="6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grayscl/>
          </a:blip>
          <a:stretch>
            <a:fillRect/>
          </a:stretch>
        </p:blipFill>
        <p:spPr>
          <a:xfrm>
            <a:off x="-987425" y="-83820"/>
            <a:ext cx="14560550" cy="6969760"/>
          </a:xfrm>
          <a:prstGeom prst="rect">
            <a:avLst/>
          </a:prstGeom>
        </p:spPr>
      </p:pic>
      <p:pic>
        <p:nvPicPr>
          <p:cNvPr id="3" name="音效：终结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5889625" y="322262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716405" y="2186940"/>
            <a:ext cx="8758555" cy="1568450"/>
          </a:xfrm>
          <a:prstGeom prst="rect">
            <a:avLst/>
          </a:prstGeom>
          <a:noFill/>
        </p:spPr>
        <p:txBody>
          <a:bodyPr wrap="square" rtlCol="0">
            <a:spAutoFit/>
          </a:bodyPr>
          <a:p>
            <a:r>
              <a:rPr lang="zh-CN" altLang="en-US" sz="9600"/>
              <a:t>奇葩的战备行为</a:t>
            </a:r>
            <a:endParaRPr lang="zh-CN" altLang="en-US" sz="9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943100" y="815975"/>
            <a:ext cx="5742305" cy="1198880"/>
          </a:xfrm>
          <a:prstGeom prst="rect">
            <a:avLst/>
          </a:prstGeom>
          <a:noFill/>
        </p:spPr>
        <p:txBody>
          <a:bodyPr wrap="square" rtlCol="0">
            <a:spAutoFit/>
          </a:bodyPr>
          <a:p>
            <a:r>
              <a:rPr lang="en-US" altLang="zh-CN" sz="7200"/>
              <a:t>1.</a:t>
            </a:r>
            <a:r>
              <a:rPr lang="zh-CN" altLang="en-US" sz="7200"/>
              <a:t>督战队</a:t>
            </a:r>
            <a:endParaRPr lang="zh-CN" altLang="en-US" sz="7200"/>
          </a:p>
        </p:txBody>
      </p:sp>
      <p:pic>
        <p:nvPicPr>
          <p:cNvPr id="4" name="图片 3"/>
          <p:cNvPicPr>
            <a:picLocks noChangeAspect="1"/>
          </p:cNvPicPr>
          <p:nvPr/>
        </p:nvPicPr>
        <p:blipFill>
          <a:blip r:embed="rId1"/>
          <a:stretch>
            <a:fillRect/>
          </a:stretch>
        </p:blipFill>
        <p:spPr>
          <a:xfrm>
            <a:off x="2124710" y="2285365"/>
            <a:ext cx="9172575" cy="36766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240155" y="270510"/>
            <a:ext cx="4096385" cy="1198880"/>
          </a:xfrm>
          <a:prstGeom prst="rect">
            <a:avLst/>
          </a:prstGeom>
          <a:noFill/>
        </p:spPr>
        <p:txBody>
          <a:bodyPr wrap="square" rtlCol="0">
            <a:spAutoFit/>
          </a:bodyPr>
          <a:p>
            <a:r>
              <a:rPr lang="en-US" altLang="zh-CN" sz="7200"/>
              <a:t>2.</a:t>
            </a:r>
            <a:r>
              <a:rPr lang="zh-CN" altLang="en-US" sz="7200"/>
              <a:t>修碉堡</a:t>
            </a:r>
            <a:endParaRPr lang="zh-CN" altLang="en-US" sz="7200"/>
          </a:p>
        </p:txBody>
      </p:sp>
      <p:pic>
        <p:nvPicPr>
          <p:cNvPr id="4" name="图片 3"/>
          <p:cNvPicPr>
            <a:picLocks noChangeAspect="1"/>
          </p:cNvPicPr>
          <p:nvPr/>
        </p:nvPicPr>
        <p:blipFill>
          <a:blip r:embed="rId1"/>
          <a:stretch>
            <a:fillRect/>
          </a:stretch>
        </p:blipFill>
        <p:spPr>
          <a:xfrm>
            <a:off x="1949450" y="1469390"/>
            <a:ext cx="8664575" cy="3578225"/>
          </a:xfrm>
          <a:prstGeom prst="rect">
            <a:avLst/>
          </a:prstGeom>
        </p:spPr>
      </p:pic>
      <p:sp>
        <p:nvSpPr>
          <p:cNvPr id="5" name="椭圆 4"/>
          <p:cNvSpPr/>
          <p:nvPr/>
        </p:nvSpPr>
        <p:spPr>
          <a:xfrm>
            <a:off x="2967355" y="5291455"/>
            <a:ext cx="331470" cy="33147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cxnSp>
        <p:nvCxnSpPr>
          <p:cNvPr id="6" name="直接连接符 5"/>
          <p:cNvCxnSpPr>
            <a:stCxn id="5" idx="4"/>
          </p:cNvCxnSpPr>
          <p:nvPr/>
        </p:nvCxnSpPr>
        <p:spPr>
          <a:xfrm flipH="1">
            <a:off x="2997835" y="5622925"/>
            <a:ext cx="135255" cy="883285"/>
          </a:xfrm>
          <a:prstGeom prst="line">
            <a:avLst/>
          </a:prstGeom>
        </p:spPr>
        <p:style>
          <a:lnRef idx="1">
            <a:schemeClr val="dk1"/>
          </a:lnRef>
          <a:fillRef idx="0">
            <a:schemeClr val="dk1"/>
          </a:fillRef>
          <a:effectRef idx="0">
            <a:schemeClr val="dk1"/>
          </a:effectRef>
          <a:fontRef idx="minor">
            <a:schemeClr val="tx1"/>
          </a:fontRef>
        </p:style>
      </p:cxnSp>
      <p:cxnSp>
        <p:nvCxnSpPr>
          <p:cNvPr id="7" name="直接连接符 6"/>
          <p:cNvCxnSpPr/>
          <p:nvPr/>
        </p:nvCxnSpPr>
        <p:spPr>
          <a:xfrm flipV="1">
            <a:off x="2726690" y="5903595"/>
            <a:ext cx="974090" cy="20320"/>
          </a:xfrm>
          <a:prstGeom prst="line">
            <a:avLst/>
          </a:prstGeom>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a:off x="3088005" y="5903595"/>
            <a:ext cx="260985" cy="592455"/>
          </a:xfrm>
          <a:prstGeom prst="line">
            <a:avLst/>
          </a:prstGeom>
        </p:spPr>
        <p:style>
          <a:lnRef idx="1">
            <a:schemeClr val="dk1"/>
          </a:lnRef>
          <a:fillRef idx="0">
            <a:schemeClr val="dk1"/>
          </a:fillRef>
          <a:effectRef idx="0">
            <a:schemeClr val="dk1"/>
          </a:effectRef>
          <a:fontRef idx="minor">
            <a:schemeClr val="tx1"/>
          </a:fontRef>
        </p:style>
      </p:cxnSp>
      <p:pic>
        <p:nvPicPr>
          <p:cNvPr id="9" name="图片 8"/>
          <p:cNvPicPr>
            <a:picLocks noChangeAspect="1"/>
          </p:cNvPicPr>
          <p:nvPr/>
        </p:nvPicPr>
        <p:blipFill>
          <a:blip r:embed="rId2"/>
          <a:stretch>
            <a:fillRect/>
          </a:stretch>
        </p:blipFill>
        <p:spPr>
          <a:xfrm>
            <a:off x="3949065" y="5163185"/>
            <a:ext cx="1131570" cy="1343025"/>
          </a:xfrm>
          <a:prstGeom prst="rect">
            <a:avLst/>
          </a:prstGeom>
        </p:spPr>
      </p:pic>
      <p:pic>
        <p:nvPicPr>
          <p:cNvPr id="10" name="图片 9"/>
          <p:cNvPicPr>
            <a:picLocks noChangeAspect="1"/>
          </p:cNvPicPr>
          <p:nvPr/>
        </p:nvPicPr>
        <p:blipFill>
          <a:blip r:embed="rId2"/>
          <a:stretch>
            <a:fillRect/>
          </a:stretch>
        </p:blipFill>
        <p:spPr>
          <a:xfrm>
            <a:off x="4994910" y="5163185"/>
            <a:ext cx="1122680" cy="1332865"/>
          </a:xfrm>
          <a:prstGeom prst="rect">
            <a:avLst/>
          </a:prstGeom>
        </p:spPr>
      </p:pic>
      <p:cxnSp>
        <p:nvCxnSpPr>
          <p:cNvPr id="11" name="直接连接符 10"/>
          <p:cNvCxnSpPr/>
          <p:nvPr/>
        </p:nvCxnSpPr>
        <p:spPr>
          <a:xfrm>
            <a:off x="6551930" y="5843270"/>
            <a:ext cx="944245" cy="0"/>
          </a:xfrm>
          <a:prstGeom prst="line">
            <a:avLst/>
          </a:prstGeom>
        </p:spPr>
        <p:style>
          <a:lnRef idx="3">
            <a:schemeClr val="dk1"/>
          </a:lnRef>
          <a:fillRef idx="0">
            <a:schemeClr val="dk1"/>
          </a:fillRef>
          <a:effectRef idx="2">
            <a:schemeClr val="dk1"/>
          </a:effectRef>
          <a:fontRef idx="minor">
            <a:schemeClr val="tx1"/>
          </a:fontRef>
        </p:style>
      </p:cxnSp>
      <p:cxnSp>
        <p:nvCxnSpPr>
          <p:cNvPr id="12" name="直接连接符 11"/>
          <p:cNvCxnSpPr/>
          <p:nvPr/>
        </p:nvCxnSpPr>
        <p:spPr>
          <a:xfrm>
            <a:off x="6551930" y="6064250"/>
            <a:ext cx="944245" cy="0"/>
          </a:xfrm>
          <a:prstGeom prst="line">
            <a:avLst/>
          </a:prstGeom>
        </p:spPr>
        <p:style>
          <a:lnRef idx="3">
            <a:schemeClr val="dk1"/>
          </a:lnRef>
          <a:fillRef idx="0">
            <a:schemeClr val="dk1"/>
          </a:fillRef>
          <a:effectRef idx="2">
            <a:schemeClr val="dk1"/>
          </a:effectRef>
          <a:fontRef idx="minor">
            <a:schemeClr val="tx1"/>
          </a:fontRef>
        </p:style>
      </p:cxnSp>
      <p:pic>
        <p:nvPicPr>
          <p:cNvPr id="13" name="图片 12"/>
          <p:cNvPicPr>
            <a:picLocks noChangeAspect="1"/>
          </p:cNvPicPr>
          <p:nvPr/>
        </p:nvPicPr>
        <p:blipFill>
          <a:blip r:embed="rId3"/>
          <a:stretch>
            <a:fillRect/>
          </a:stretch>
        </p:blipFill>
        <p:spPr>
          <a:xfrm>
            <a:off x="7817485" y="5047615"/>
            <a:ext cx="3747135" cy="17887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722120" y="662305"/>
            <a:ext cx="3705225" cy="1198880"/>
          </a:xfrm>
          <a:prstGeom prst="rect">
            <a:avLst/>
          </a:prstGeom>
          <a:noFill/>
        </p:spPr>
        <p:txBody>
          <a:bodyPr wrap="square" rtlCol="0">
            <a:spAutoFit/>
          </a:bodyPr>
          <a:p>
            <a:r>
              <a:rPr lang="en-US" altLang="zh-CN" sz="7200"/>
              <a:t>3.</a:t>
            </a:r>
            <a:r>
              <a:rPr lang="zh-CN" altLang="en-US" sz="7200"/>
              <a:t>备武器</a:t>
            </a:r>
            <a:endParaRPr lang="zh-CN" altLang="en-US" sz="7200"/>
          </a:p>
        </p:txBody>
      </p:sp>
      <p:pic>
        <p:nvPicPr>
          <p:cNvPr id="3" name="图片 2"/>
          <p:cNvPicPr>
            <a:picLocks noChangeAspect="1"/>
          </p:cNvPicPr>
          <p:nvPr/>
        </p:nvPicPr>
        <p:blipFill>
          <a:blip r:embed="rId1"/>
          <a:stretch>
            <a:fillRect/>
          </a:stretch>
        </p:blipFill>
        <p:spPr>
          <a:xfrm>
            <a:off x="1722120" y="2214245"/>
            <a:ext cx="9079865" cy="4246245"/>
          </a:xfrm>
          <a:prstGeom prst="rect">
            <a:avLst/>
          </a:prstGeom>
        </p:spPr>
      </p:pic>
      <p:pic>
        <p:nvPicPr>
          <p:cNvPr id="4" name="图片 3"/>
          <p:cNvPicPr>
            <a:picLocks noChangeAspect="1"/>
          </p:cNvPicPr>
          <p:nvPr/>
        </p:nvPicPr>
        <p:blipFill>
          <a:blip r:embed="rId2"/>
          <a:stretch>
            <a:fillRect/>
          </a:stretch>
        </p:blipFill>
        <p:spPr>
          <a:xfrm>
            <a:off x="5328285" y="820420"/>
            <a:ext cx="3403600" cy="882650"/>
          </a:xfrm>
          <a:prstGeom prst="rect">
            <a:avLst/>
          </a:prstGeom>
        </p:spPr>
      </p:pic>
      <p:sp>
        <p:nvSpPr>
          <p:cNvPr id="5" name="文本框 4"/>
          <p:cNvSpPr txBox="1"/>
          <p:nvPr/>
        </p:nvSpPr>
        <p:spPr>
          <a:xfrm>
            <a:off x="8911590" y="966470"/>
            <a:ext cx="1747520" cy="368300"/>
          </a:xfrm>
          <a:prstGeom prst="rect">
            <a:avLst/>
          </a:prstGeom>
          <a:noFill/>
        </p:spPr>
        <p:txBody>
          <a:bodyPr wrap="square" rtlCol="0">
            <a:spAutoFit/>
          </a:bodyPr>
          <a:p>
            <a:r>
              <a:rPr lang="zh-CN" altLang="en-US"/>
              <a:t>一把枪</a:t>
            </a:r>
            <a:endParaRPr lang="zh-CN" altLang="en-US"/>
          </a:p>
        </p:txBody>
      </p:sp>
      <p:sp>
        <p:nvSpPr>
          <p:cNvPr id="6" name="文本框 5"/>
          <p:cNvSpPr txBox="1"/>
          <p:nvPr/>
        </p:nvSpPr>
        <p:spPr>
          <a:xfrm>
            <a:off x="8911590" y="1334770"/>
            <a:ext cx="1356360" cy="368300"/>
          </a:xfrm>
          <a:prstGeom prst="rect">
            <a:avLst/>
          </a:prstGeom>
          <a:noFill/>
        </p:spPr>
        <p:txBody>
          <a:bodyPr wrap="square" rtlCol="0">
            <a:spAutoFit/>
          </a:bodyPr>
          <a:p>
            <a:r>
              <a:rPr lang="zh-CN" altLang="en-US"/>
              <a:t>一千发子弹</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486025" y="2044700"/>
            <a:ext cx="7942580" cy="2799715"/>
          </a:xfrm>
          <a:prstGeom prst="rect">
            <a:avLst/>
          </a:prstGeom>
          <a:noFill/>
        </p:spPr>
        <p:txBody>
          <a:bodyPr wrap="square" rtlCol="0">
            <a:spAutoFit/>
          </a:bodyPr>
          <a:p>
            <a:r>
              <a:rPr lang="zh-CN" altLang="en-US" sz="4800"/>
              <a:t>最后经过二十多年的折腾，终于把阿尔巴尼亚折腾成了当时</a:t>
            </a:r>
            <a:r>
              <a:rPr lang="zh-CN" altLang="en-US" sz="8000"/>
              <a:t>欧洲最穷国家</a:t>
            </a:r>
            <a:endParaRPr lang="zh-CN" altLang="en-US" sz="8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305685" y="1686560"/>
            <a:ext cx="7580630" cy="2553335"/>
          </a:xfrm>
          <a:prstGeom prst="rect">
            <a:avLst/>
          </a:prstGeom>
          <a:noFill/>
        </p:spPr>
        <p:txBody>
          <a:bodyPr wrap="square" rtlCol="0">
            <a:spAutoFit/>
          </a:bodyPr>
          <a:p>
            <a:r>
              <a:rPr lang="zh-CN" altLang="en-US" sz="8000"/>
              <a:t>我的演讲到此结束，谢谢大家！</a:t>
            </a:r>
            <a:endParaRPr lang="zh-CN" altLang="en-US" sz="8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搜狗截图20220328214932"/>
          <p:cNvPicPr>
            <a:picLocks noChangeAspect="1"/>
          </p:cNvPicPr>
          <p:nvPr/>
        </p:nvPicPr>
        <p:blipFill>
          <a:blip r:embed="rId1"/>
          <a:stretch>
            <a:fillRect/>
          </a:stretch>
        </p:blipFill>
        <p:spPr>
          <a:xfrm>
            <a:off x="-302260" y="-86995"/>
            <a:ext cx="12886690" cy="69786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232535" y="832485"/>
            <a:ext cx="3721735" cy="5193665"/>
          </a:xfrm>
          <a:prstGeom prst="rect">
            <a:avLst/>
          </a:prstGeom>
        </p:spPr>
      </p:pic>
      <p:sp>
        <p:nvSpPr>
          <p:cNvPr id="3" name="文本框 2"/>
          <p:cNvSpPr txBox="1"/>
          <p:nvPr/>
        </p:nvSpPr>
        <p:spPr>
          <a:xfrm>
            <a:off x="5945505" y="2047875"/>
            <a:ext cx="5530850" cy="2491740"/>
          </a:xfrm>
          <a:prstGeom prst="rect">
            <a:avLst/>
          </a:prstGeom>
          <a:noFill/>
        </p:spPr>
        <p:txBody>
          <a:bodyPr wrap="square" rtlCol="0">
            <a:spAutoFit/>
          </a:bodyPr>
          <a:p>
            <a:r>
              <a:rPr lang="zh-CN" altLang="en-US" sz="6000"/>
              <a:t>自诩为：</a:t>
            </a:r>
            <a:endParaRPr lang="zh-CN" altLang="en-US" sz="6000"/>
          </a:p>
          <a:p>
            <a:r>
              <a:rPr lang="zh-CN" altLang="en-US" sz="9600"/>
              <a:t>山鹰之国</a:t>
            </a:r>
            <a:endParaRPr lang="zh-CN" altLang="en-US" sz="9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4040" y="759460"/>
            <a:ext cx="11534140" cy="5015865"/>
          </a:xfrm>
          <a:prstGeom prst="rect">
            <a:avLst/>
          </a:prstGeom>
          <a:noFill/>
        </p:spPr>
        <p:txBody>
          <a:bodyPr wrap="square" rtlCol="0">
            <a:spAutoFit/>
          </a:bodyPr>
          <a:p>
            <a:r>
              <a:rPr lang="zh-CN" altLang="en-US" sz="2800"/>
              <a:t>面积与人口：</a:t>
            </a:r>
            <a:endParaRPr lang="zh-CN" altLang="en-US" sz="2800"/>
          </a:p>
          <a:p>
            <a:endParaRPr lang="zh-CN" altLang="en-US" sz="2800"/>
          </a:p>
          <a:p>
            <a:r>
              <a:rPr lang="zh-CN" altLang="en-US" sz="4400"/>
              <a:t>阿尔巴尼亚：                   河南省：</a:t>
            </a:r>
            <a:endParaRPr lang="zh-CN" altLang="en-US" sz="4400"/>
          </a:p>
          <a:p>
            <a:r>
              <a:rPr lang="zh-CN" altLang="en-US" sz="4400"/>
              <a:t>       约</a:t>
            </a:r>
            <a:r>
              <a:rPr lang="en-US" altLang="zh-CN" sz="4400" b="1">
                <a:solidFill>
                  <a:srgbClr val="FF0000"/>
                </a:solidFill>
                <a:effectLst>
                  <a:outerShdw blurRad="38100" dist="38100" dir="2700000" algn="tl">
                    <a:srgbClr val="000000">
                      <a:alpha val="43137"/>
                    </a:srgbClr>
                  </a:outerShdw>
                </a:effectLst>
              </a:rPr>
              <a:t>2.8</a:t>
            </a:r>
            <a:r>
              <a:rPr lang="zh-CN" altLang="en-US" sz="4400" b="1">
                <a:solidFill>
                  <a:srgbClr val="FF0000"/>
                </a:solidFill>
                <a:effectLst>
                  <a:outerShdw blurRad="38100" dist="38100" dir="2700000" algn="tl">
                    <a:srgbClr val="000000">
                      <a:alpha val="43137"/>
                    </a:srgbClr>
                  </a:outerShdw>
                </a:effectLst>
              </a:rPr>
              <a:t>万</a:t>
            </a:r>
            <a:r>
              <a:rPr lang="zh-CN" altLang="en-US" sz="4400"/>
              <a:t>平方公里              约</a:t>
            </a:r>
            <a:r>
              <a:rPr lang="en-US" altLang="zh-CN" sz="4400" b="1">
                <a:solidFill>
                  <a:srgbClr val="FF0000"/>
                </a:solidFill>
                <a:effectLst>
                  <a:outerShdw blurRad="38100" dist="38100" dir="2700000" algn="tl">
                    <a:srgbClr val="000000">
                      <a:alpha val="43137"/>
                    </a:srgbClr>
                  </a:outerShdw>
                </a:effectLst>
              </a:rPr>
              <a:t>16.7</a:t>
            </a:r>
            <a:r>
              <a:rPr lang="zh-CN" altLang="en-US" sz="4400" b="1">
                <a:solidFill>
                  <a:srgbClr val="FF0000"/>
                </a:solidFill>
                <a:effectLst>
                  <a:outerShdw blurRad="38100" dist="38100" dir="2700000" algn="tl">
                    <a:srgbClr val="000000">
                      <a:alpha val="43137"/>
                    </a:srgbClr>
                  </a:outerShdw>
                </a:effectLst>
              </a:rPr>
              <a:t>万</a:t>
            </a:r>
            <a:r>
              <a:rPr lang="zh-CN" altLang="en-US" sz="4400"/>
              <a:t>平方公里</a:t>
            </a:r>
            <a:r>
              <a:rPr lang="zh-CN" altLang="en-US" sz="4400"/>
              <a:t>   </a:t>
            </a:r>
            <a:endParaRPr lang="zh-CN" altLang="en-US" sz="4400"/>
          </a:p>
          <a:p>
            <a:r>
              <a:rPr lang="zh-CN" altLang="en-US" sz="4400"/>
              <a:t>       人口不到</a:t>
            </a:r>
            <a:r>
              <a:rPr lang="zh-CN" altLang="en-US" sz="4400" b="1">
                <a:solidFill>
                  <a:srgbClr val="FF0000"/>
                </a:solidFill>
                <a:effectLst>
                  <a:outerShdw blurRad="38100" dist="38100" dir="2700000" algn="tl">
                    <a:srgbClr val="000000">
                      <a:alpha val="43137"/>
                    </a:srgbClr>
                  </a:outerShdw>
                </a:effectLst>
              </a:rPr>
              <a:t>三百万               </a:t>
            </a:r>
            <a:r>
              <a:rPr lang="zh-CN" altLang="en-US" sz="4400">
                <a:solidFill>
                  <a:schemeClr val="tx1"/>
                </a:solidFill>
                <a:effectLst/>
              </a:rPr>
              <a:t>人口</a:t>
            </a:r>
            <a:r>
              <a:rPr lang="en-US" altLang="zh-CN" sz="4400" b="1">
                <a:solidFill>
                  <a:srgbClr val="FF0000"/>
                </a:solidFill>
                <a:effectLst>
                  <a:outerShdw blurRad="38100" dist="38100" dir="2700000" algn="tl">
                    <a:srgbClr val="000000">
                      <a:alpha val="43137"/>
                    </a:srgbClr>
                  </a:outerShdw>
                </a:effectLst>
              </a:rPr>
              <a:t>10952</a:t>
            </a:r>
            <a:r>
              <a:rPr lang="zh-CN" altLang="en-US" sz="4400" b="1">
                <a:solidFill>
                  <a:srgbClr val="FF0000"/>
                </a:solidFill>
                <a:effectLst>
                  <a:outerShdw blurRad="38100" dist="38100" dir="2700000" algn="tl">
                    <a:srgbClr val="000000">
                      <a:alpha val="43137"/>
                    </a:srgbClr>
                  </a:outerShdw>
                </a:effectLst>
              </a:rPr>
              <a:t>万人</a:t>
            </a:r>
            <a:endParaRPr lang="zh-CN" altLang="en-US" sz="4400" b="1">
              <a:solidFill>
                <a:srgbClr val="FF0000"/>
              </a:solidFill>
              <a:effectLst>
                <a:outerShdw blurRad="38100" dist="38100" dir="2700000" algn="tl">
                  <a:srgbClr val="000000">
                    <a:alpha val="43137"/>
                  </a:srgbClr>
                </a:outerShdw>
              </a:effectLst>
            </a:endParaRPr>
          </a:p>
          <a:p>
            <a:r>
              <a:rPr lang="zh-CN" altLang="en-US" sz="4400">
                <a:solidFill>
                  <a:schemeClr val="tx1"/>
                </a:solidFill>
                <a:effectLst/>
              </a:rPr>
              <a:t>河南省面积约为阿尔巴尼亚的</a:t>
            </a:r>
            <a:r>
              <a:rPr lang="en-US" altLang="zh-CN" sz="4400" b="1">
                <a:solidFill>
                  <a:srgbClr val="FF0000"/>
                </a:solidFill>
                <a:effectLst>
                  <a:outerShdw blurRad="38100" dist="38100" dir="2700000" algn="tl">
                    <a:srgbClr val="000000">
                      <a:alpha val="43137"/>
                    </a:srgbClr>
                  </a:outerShdw>
                </a:effectLst>
              </a:rPr>
              <a:t>6</a:t>
            </a:r>
            <a:r>
              <a:rPr lang="zh-CN" altLang="en-US" sz="4400" b="1">
                <a:solidFill>
                  <a:srgbClr val="FF0000"/>
                </a:solidFill>
                <a:effectLst>
                  <a:outerShdw blurRad="38100" dist="38100" dir="2700000" algn="tl">
                    <a:srgbClr val="000000">
                      <a:alpha val="43137"/>
                    </a:srgbClr>
                  </a:outerShdw>
                </a:effectLst>
              </a:rPr>
              <a:t>倍</a:t>
            </a:r>
            <a:endParaRPr lang="zh-CN" altLang="en-US" sz="4400">
              <a:solidFill>
                <a:schemeClr val="tx1"/>
              </a:solidFill>
              <a:effectLst/>
            </a:endParaRPr>
          </a:p>
          <a:p>
            <a:r>
              <a:rPr lang="zh-CN" altLang="en-US" sz="4400">
                <a:effectLst/>
                <a:sym typeface="+mn-ea"/>
              </a:rPr>
              <a:t>河南省人口约为阿尔巴尼亚的</a:t>
            </a:r>
            <a:r>
              <a:rPr lang="en-US" altLang="zh-CN" sz="4400" b="1">
                <a:solidFill>
                  <a:srgbClr val="FF0000"/>
                </a:solidFill>
                <a:effectLst>
                  <a:outerShdw blurRad="38100" dist="38100" dir="2700000" algn="tl">
                    <a:srgbClr val="000000">
                      <a:alpha val="43137"/>
                    </a:srgbClr>
                  </a:outerShdw>
                </a:effectLst>
                <a:sym typeface="+mn-ea"/>
              </a:rPr>
              <a:t>37</a:t>
            </a:r>
            <a:r>
              <a:rPr lang="zh-CN" altLang="en-US" sz="4400" b="1">
                <a:solidFill>
                  <a:srgbClr val="FF0000"/>
                </a:solidFill>
                <a:effectLst>
                  <a:outerShdw blurRad="38100" dist="38100" dir="2700000" algn="tl">
                    <a:srgbClr val="000000">
                      <a:alpha val="43137"/>
                    </a:srgbClr>
                  </a:outerShdw>
                </a:effectLst>
                <a:sym typeface="+mn-ea"/>
              </a:rPr>
              <a:t>倍</a:t>
            </a:r>
            <a:endParaRPr lang="zh-CN" altLang="en-US" sz="4400">
              <a:solidFill>
                <a:schemeClr val="tx1"/>
              </a:solidFill>
              <a:effectLst/>
            </a:endParaRPr>
          </a:p>
          <a:p>
            <a:endParaRPr lang="zh-CN" altLang="en-US" sz="4400">
              <a:solidFill>
                <a:schemeClr val="tx1"/>
              </a:solidFill>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946785" y="1486535"/>
            <a:ext cx="10701655" cy="38842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191385" y="-189865"/>
            <a:ext cx="15367000" cy="7091680"/>
          </a:xfrm>
          <a:prstGeom prst="rect">
            <a:avLst/>
          </a:prstGeom>
        </p:spPr>
      </p:pic>
      <p:pic>
        <p:nvPicPr>
          <p:cNvPr id="3" name="音效：双杀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2223750" y="-92075"/>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33425" y="-71120"/>
            <a:ext cx="13051155" cy="7020560"/>
          </a:xfrm>
          <a:prstGeom prst="rect">
            <a:avLst/>
          </a:prstGeom>
        </p:spPr>
      </p:pic>
      <p:pic>
        <p:nvPicPr>
          <p:cNvPr id="3" name="音效：三杀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763375" y="59690"/>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41045" y="-88265"/>
            <a:ext cx="13656310" cy="7025640"/>
          </a:xfrm>
          <a:prstGeom prst="rect">
            <a:avLst/>
          </a:prstGeom>
        </p:spPr>
      </p:pic>
      <p:pic>
        <p:nvPicPr>
          <p:cNvPr id="3" name="音效：四杀_4K_005144_track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2074525" y="180340"/>
            <a:ext cx="412750" cy="41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6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331</Words>
  <Application>WPS 演示</Application>
  <PresentationFormat>宽屏</PresentationFormat>
  <Paragraphs>34</Paragraphs>
  <Slides>19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Arial</vt:lpstr>
      <vt:lpstr>宋体</vt:lpstr>
      <vt:lpstr>Wingdings</vt:lpstr>
      <vt:lpstr>微软雅黑</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Lenovo</dc:creator>
  <cp:lastModifiedBy>Lenovo</cp:lastModifiedBy>
  <cp:revision>4</cp:revision>
  <dcterms:created xsi:type="dcterms:W3CDTF">2022-03-19T00:27:00Z</dcterms:created>
  <dcterms:modified xsi:type="dcterms:W3CDTF">2022-03-28T14:24:45Z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

<file path=docProps/thumbnail.jpeg>
</file>